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5B006-8861-44FF-8B4B-6EAAE3E2B373}" v="1" dt="2024-03-18T16:14:50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a Henkle" userId="8358a28e-4fc0-4d4d-9e38-f7ffe2b31c0d" providerId="ADAL" clId="{D465B006-8861-44FF-8B4B-6EAAE3E2B373}"/>
    <pc:docChg chg="custSel modSld">
      <pc:chgData name="Talia Henkle" userId="8358a28e-4fc0-4d4d-9e38-f7ffe2b31c0d" providerId="ADAL" clId="{D465B006-8861-44FF-8B4B-6EAAE3E2B373}" dt="2024-03-18T16:14:50.510" v="4" actId="27636"/>
      <pc:docMkLst>
        <pc:docMk/>
      </pc:docMkLst>
      <pc:sldChg chg="modSp mod">
        <pc:chgData name="Talia Henkle" userId="8358a28e-4fc0-4d4d-9e38-f7ffe2b31c0d" providerId="ADAL" clId="{D465B006-8861-44FF-8B4B-6EAAE3E2B373}" dt="2024-03-18T16:14:50.478" v="0" actId="27636"/>
        <pc:sldMkLst>
          <pc:docMk/>
          <pc:sldMk cId="2468411131" sldId="263"/>
        </pc:sldMkLst>
        <pc:spChg chg="mod">
          <ac:chgData name="Talia Henkle" userId="8358a28e-4fc0-4d4d-9e38-f7ffe2b31c0d" providerId="ADAL" clId="{D465B006-8861-44FF-8B4B-6EAAE3E2B373}" dt="2024-03-18T16:14:50.478" v="0" actId="27636"/>
          <ac:spMkLst>
            <pc:docMk/>
            <pc:sldMk cId="2468411131" sldId="263"/>
            <ac:spMk id="2" creationId="{866E5027-F831-C997-5FC2-144810D346FC}"/>
          </ac:spMkLst>
        </pc:spChg>
      </pc:sldChg>
      <pc:sldChg chg="modSp mod">
        <pc:chgData name="Talia Henkle" userId="8358a28e-4fc0-4d4d-9e38-f7ffe2b31c0d" providerId="ADAL" clId="{D465B006-8861-44FF-8B4B-6EAAE3E2B373}" dt="2024-03-18T16:14:50.494" v="1" actId="27636"/>
        <pc:sldMkLst>
          <pc:docMk/>
          <pc:sldMk cId="3233800799" sldId="266"/>
        </pc:sldMkLst>
        <pc:spChg chg="mod">
          <ac:chgData name="Talia Henkle" userId="8358a28e-4fc0-4d4d-9e38-f7ffe2b31c0d" providerId="ADAL" clId="{D465B006-8861-44FF-8B4B-6EAAE3E2B373}" dt="2024-03-18T16:14:50.494" v="1" actId="27636"/>
          <ac:spMkLst>
            <pc:docMk/>
            <pc:sldMk cId="3233800799" sldId="266"/>
            <ac:spMk id="2" creationId="{30317096-1DAC-E34F-0308-B41145C7D9C1}"/>
          </ac:spMkLst>
        </pc:spChg>
      </pc:sldChg>
      <pc:sldChg chg="modSp mod">
        <pc:chgData name="Talia Henkle" userId="8358a28e-4fc0-4d4d-9e38-f7ffe2b31c0d" providerId="ADAL" clId="{D465B006-8861-44FF-8B4B-6EAAE3E2B373}" dt="2024-03-18T16:14:50.510" v="2" actId="27636"/>
        <pc:sldMkLst>
          <pc:docMk/>
          <pc:sldMk cId="2768846632" sldId="268"/>
        </pc:sldMkLst>
        <pc:spChg chg="mod">
          <ac:chgData name="Talia Henkle" userId="8358a28e-4fc0-4d4d-9e38-f7ffe2b31c0d" providerId="ADAL" clId="{D465B006-8861-44FF-8B4B-6EAAE3E2B373}" dt="2024-03-18T16:14:50.510" v="2" actId="27636"/>
          <ac:spMkLst>
            <pc:docMk/>
            <pc:sldMk cId="2768846632" sldId="268"/>
            <ac:spMk id="2" creationId="{3237FFDB-E719-BC64-D634-80E673A6B582}"/>
          </ac:spMkLst>
        </pc:spChg>
      </pc:sldChg>
      <pc:sldChg chg="modSp mod">
        <pc:chgData name="Talia Henkle" userId="8358a28e-4fc0-4d4d-9e38-f7ffe2b31c0d" providerId="ADAL" clId="{D465B006-8861-44FF-8B4B-6EAAE3E2B373}" dt="2024-03-18T16:14:50.510" v="3" actId="27636"/>
        <pc:sldMkLst>
          <pc:docMk/>
          <pc:sldMk cId="3688584353" sldId="273"/>
        </pc:sldMkLst>
        <pc:spChg chg="mod">
          <ac:chgData name="Talia Henkle" userId="8358a28e-4fc0-4d4d-9e38-f7ffe2b31c0d" providerId="ADAL" clId="{D465B006-8861-44FF-8B4B-6EAAE3E2B373}" dt="2024-03-18T16:14:50.510" v="3" actId="27636"/>
          <ac:spMkLst>
            <pc:docMk/>
            <pc:sldMk cId="3688584353" sldId="273"/>
            <ac:spMk id="2" creationId="{B27D0B88-8075-E47F-3747-6E0215CFC239}"/>
          </ac:spMkLst>
        </pc:spChg>
      </pc:sldChg>
      <pc:sldChg chg="modSp mod">
        <pc:chgData name="Talia Henkle" userId="8358a28e-4fc0-4d4d-9e38-f7ffe2b31c0d" providerId="ADAL" clId="{D465B006-8861-44FF-8B4B-6EAAE3E2B373}" dt="2024-03-18T16:14:50.510" v="4" actId="27636"/>
        <pc:sldMkLst>
          <pc:docMk/>
          <pc:sldMk cId="2158123284" sldId="279"/>
        </pc:sldMkLst>
        <pc:spChg chg="mod">
          <ac:chgData name="Talia Henkle" userId="8358a28e-4fc0-4d4d-9e38-f7ffe2b31c0d" providerId="ADAL" clId="{D465B006-8861-44FF-8B4B-6EAAE3E2B373}" dt="2024-03-18T16:14:50.510" v="4" actId="27636"/>
          <ac:spMkLst>
            <pc:docMk/>
            <pc:sldMk cId="2158123284" sldId="279"/>
            <ac:spMk id="2" creationId="{1B80F453-D407-9F06-C9F7-B59052F868B2}"/>
          </ac:spMkLst>
        </pc:spChg>
      </pc:sldChg>
    </pc:docChg>
  </pc:docChgLst>
  <pc:docChgLst>
    <pc:chgData name="Barbara Lubejko" userId="S::barb.lubejko@cancer.org::aab5425b-678e-480f-bcd2-f5b0f69a9259" providerId="AD" clId="Web-{53136976-D31E-B729-0124-1E44E4D6F85E}"/>
    <pc:docChg chg="modSld">
      <pc:chgData name="Barbara Lubejko" userId="S::barb.lubejko@cancer.org::aab5425b-678e-480f-bcd2-f5b0f69a9259" providerId="AD" clId="Web-{53136976-D31E-B729-0124-1E44E4D6F85E}" dt="2024-03-12T15:49:23.158" v="1" actId="1076"/>
      <pc:docMkLst>
        <pc:docMk/>
      </pc:docMkLst>
      <pc:sldChg chg="modSp">
        <pc:chgData name="Barbara Lubejko" userId="S::barb.lubejko@cancer.org::aab5425b-678e-480f-bcd2-f5b0f69a9259" providerId="AD" clId="Web-{53136976-D31E-B729-0124-1E44E4D6F85E}" dt="2024-03-12T15:49:23.158" v="1" actId="1076"/>
        <pc:sldMkLst>
          <pc:docMk/>
          <pc:sldMk cId="3763530147" sldId="256"/>
        </pc:sldMkLst>
        <pc:picChg chg="mod">
          <ac:chgData name="Barbara Lubejko" userId="S::barb.lubejko@cancer.org::aab5425b-678e-480f-bcd2-f5b0f69a9259" providerId="AD" clId="Web-{53136976-D31E-B729-0124-1E44E4D6F85E}" dt="2024-03-12T15:49:23.158" v="1" actId="1076"/>
          <ac:picMkLst>
            <pc:docMk/>
            <pc:sldMk cId="3763530147" sldId="256"/>
            <ac:picMk id="3" creationId="{6EFA0398-A68C-722E-2E19-6F7F11BD5D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CFA9-8EE8-E30E-150D-55A218CD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F9CAC-BFDC-4853-8CF7-0F8412F9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A03F-590C-459E-8CE3-7748D236DAC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F09F-0ACF-19A3-A338-DA0E4AAF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34BB0-1467-2EA2-E4D1-2E7CEA54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E176-3D00-46AA-87A5-675E3AAD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9F3BF-7C54-56DC-DB42-AD41F8C8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FD2A7-7DD8-590D-2A7C-925117B4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038E-8385-BA9C-9D51-181FE55F0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A03F-590C-459E-8CE3-7748D236DAC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D186-39A9-DF3B-27B9-6698EE88F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CB4F-3E76-FDEF-91DF-48242F2BC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4E176-3D00-46AA-87A5-675E3AAD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CA172-0256-EFA0-2272-420541A4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A0398-A68C-722E-2E19-6F7F11BD5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DBA33-1592-8A03-E569-7C46C004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Prostate cancer risk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E1B10-5D8E-D5F7-10C2-9BF8FEA89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317096-1DAC-E34F-0308-B41145C7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6765"/>
              </a:lnSpc>
            </a:pPr>
            <a:r>
              <a:rPr lang="en-US" sz="6000"/>
              <a:t>What are the symptoms of prostate cancer?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567E2-489C-7C9D-656A-C5393FA06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AF2C2-B9FD-07E5-76C2-20134894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Prostate cancer signs &amp;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7A301-8A61-C048-5B74-928AE1BC8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7FFDB-E719-BC64-D634-80E673A6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6765"/>
              </a:lnSpc>
            </a:pPr>
            <a:r>
              <a:rPr lang="en-US" sz="6000"/>
              <a:t>Can prostate cancer be prevented?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AA72D-0FCB-686A-FD73-DCFA1FFB3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4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2B891-34E5-65DB-77A2-1602DA1A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Ways to lower your prostate cancer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D52F4-2CB2-9939-DE18-FFC842C00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2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17617E-87BA-F8E5-DEC1-3EB2728D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4C6F1-6F32-8B94-13A5-A26B4FD54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31221E-F8F0-06EA-3494-0CCB658C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08A32-A68E-7FF2-46BE-0506D18FC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5FBBA-96DF-4FC8-5302-72741602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Be careful when using medicines to lower prostate cancer risk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F200C-BE8C-907F-E0AA-ED49EAC8C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D0B88-8075-E47F-3747-6E0215CF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6765"/>
              </a:lnSpc>
            </a:pPr>
            <a:r>
              <a:rPr lang="en-US" sz="6000"/>
              <a:t>How to detect prostate cancer early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F9BFF-EFCE-AC0B-09AD-694556706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EEF3C9-141A-2C53-C0C2-F69EDB53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Prostate cancer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FF1D2-2CF7-F8B2-C6BD-C0D177037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EF7B9-9EF7-392B-860A-F5BA6839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How common is prostate cancer?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74095-FE60-2D85-0347-6BE18E629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7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D5A8EE-2E78-1636-1B74-A4904357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are the options for screening?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B79BB-A26F-52A1-802C-ACD4D1A8E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7569C-CBA7-E916-8B09-7917E18C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Limitations of prostate cancer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6390A-1960-DE9F-AC09-ABDA9A1D1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9A02D5-C3C7-7E60-B533-E5E61E12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make an informed decision about screening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6BDBC-AC25-2E85-2E30-EFE653617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8C21A-69A9-B331-3408-FD700F43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820E8-91A8-0F80-8810-F9BF9D044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80F453-D407-9F06-C9F7-B59052F8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189" rtl="0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4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can get more information on </a:t>
            </a:r>
            <a:br>
              <a:rPr lang="en-US" sz="24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4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prostate cancer and prostate cancer screening on our website, </a:t>
            </a:r>
            <a:r>
              <a:rPr lang="en-US" sz="2400" b="1" u="sng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cancer.org</a:t>
            </a:r>
            <a:r>
              <a:rPr lang="en-US" sz="2400" b="1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 call </a:t>
            </a:r>
            <a:r>
              <a:rPr lang="en-US" sz="2400" b="1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1-800-227-2345</a:t>
            </a:r>
            <a:r>
              <a:rPr lang="en-US" sz="24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talk with one of our Cancer Information Specialists. </a:t>
            </a:r>
            <a:endParaRPr lang="en-US" sz="2400" kern="12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114F8-F552-1904-1E6F-FBD6E99C1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E76EA-F6F1-1124-75E7-5C7224F1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A3F28-01E7-ADA3-A6D7-2B7AB8E1B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85640F-1C04-D40F-BD81-153DBE96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08422-3823-45DD-C5C0-63EF3B565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BEA590-6232-AD9D-6608-BD98B6D7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765"/>
              </a:lnSpc>
            </a:pPr>
            <a:r>
              <a:rPr lang="en-US" sz="6000"/>
              <a:t>What is prostate cancer?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25C8-91C4-C31E-B205-650975968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72D074-A2DD-F14E-30E7-74FC5793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Poppins"/>
                <a:cs typeface="Poppins"/>
              </a:rPr>
              <a:t>The prostate is necessary for reproduction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9C688-6A67-4909-5E6B-55F6B2C0D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EABD1-CC62-28F3-3D12-CF2BC479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Poppins"/>
                <a:cs typeface="Poppins"/>
              </a:rPr>
              <a:t>How does prostate cancer start?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F783F-4895-B340-3DF2-D3E005568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3DD5C-5AFF-62A8-476B-0F88F000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EB8B7-DE08-AD9A-5A02-70C3E9FF1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E5027-F831-C997-5FC2-144810D3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>
                <a:latin typeface="Poppins"/>
                <a:cs typeface="Segoe UI"/>
              </a:rPr>
              <a:t>What puts someone at risk for prostate cancer?</a:t>
            </a:r>
          </a:p>
          <a:p>
            <a:pPr>
              <a:lnSpc>
                <a:spcPts val="6765"/>
              </a:lnSpc>
            </a:pPr>
            <a:endParaRPr lang="en-US" sz="6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C083D-7C76-4644-1B27-1A825119AF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70321-3EBF-5E9A-93D8-0914B3E3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Prostate cancer risk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08C0B-6849-3EB8-4B5A-5713BD4A4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ef61ff-1dc9-4ca7-b845-84ac7e98c186" xsi:nil="true"/>
    <lcf76f155ced4ddcb4097134ff3c332f xmlns="e129a00c-9292-4451-9308-ea75f7972f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09572A5A76944878447A7D97D9235" ma:contentTypeVersion="12" ma:contentTypeDescription="Create a new document." ma:contentTypeScope="" ma:versionID="95002cb7cae1dfbde47354aead0c6c6f">
  <xsd:schema xmlns:xsd="http://www.w3.org/2001/XMLSchema" xmlns:xs="http://www.w3.org/2001/XMLSchema" xmlns:p="http://schemas.microsoft.com/office/2006/metadata/properties" xmlns:ns2="e129a00c-9292-4451-9308-ea75f7972fd5" xmlns:ns3="11ef61ff-1dc9-4ca7-b845-84ac7e98c186" targetNamespace="http://schemas.microsoft.com/office/2006/metadata/properties" ma:root="true" ma:fieldsID="ed46921b5b203f0fd7a35390d5997578" ns2:_="" ns3:_="">
    <xsd:import namespace="e129a00c-9292-4451-9308-ea75f7972fd5"/>
    <xsd:import namespace="11ef61ff-1dc9-4ca7-b845-84ac7e98c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a00c-9292-4451-9308-ea75f7972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a09e083-f52d-4221-b916-d53bc4fb30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f61ff-1dc9-4ca7-b845-84ac7e98c1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719957-1ae3-489c-8642-3cf1f4376828}" ma:internalName="TaxCatchAll" ma:showField="CatchAllData" ma:web="11ef61ff-1dc9-4ca7-b845-84ac7e98c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D92E3-C6EE-4BF8-B227-43ED4DAEF4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95280-7669-426B-94C7-77791DACC703}">
  <ds:schemaRefs>
    <ds:schemaRef ds:uri="http://schemas.openxmlformats.org/package/2006/metadata/core-properties"/>
    <ds:schemaRef ds:uri="e129a00c-9292-4451-9308-ea75f7972fd5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1ef61ff-1dc9-4ca7-b845-84ac7e98c18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0F1FAE-DE43-4D66-9070-AEEEB7837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9a00c-9292-4451-9308-ea75f7972fd5"/>
    <ds:schemaRef ds:uri="11ef61ff-1dc9-4ca7-b845-84ac7e98c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Poppins</vt:lpstr>
      <vt:lpstr>Office Theme</vt:lpstr>
      <vt:lpstr>PowerPoint Presentation</vt:lpstr>
      <vt:lpstr>How common is prostate cancer? </vt:lpstr>
      <vt:lpstr>PowerPoint Presentation</vt:lpstr>
      <vt:lpstr>What is prostate cancer?</vt:lpstr>
      <vt:lpstr>The prostate is necessary for reproduction</vt:lpstr>
      <vt:lpstr>How does prostate cancer start?</vt:lpstr>
      <vt:lpstr>PowerPoint Presentation</vt:lpstr>
      <vt:lpstr>What puts someone at risk for prostate cancer? </vt:lpstr>
      <vt:lpstr>Prostate cancer risk factors</vt:lpstr>
      <vt:lpstr>Prostate cancer risk factors</vt:lpstr>
      <vt:lpstr>What are the symptoms of prostate cancer?</vt:lpstr>
      <vt:lpstr>Prostate cancer signs &amp; symptoms</vt:lpstr>
      <vt:lpstr>Can prostate cancer be prevented?</vt:lpstr>
      <vt:lpstr>Ways to lower your prostate cancer risk</vt:lpstr>
      <vt:lpstr>PowerPoint Presentation</vt:lpstr>
      <vt:lpstr>PowerPoint Presentation</vt:lpstr>
      <vt:lpstr>Be careful when using medicines to lower prostate cancer risk</vt:lpstr>
      <vt:lpstr>How to detect prostate cancer early</vt:lpstr>
      <vt:lpstr>Prostate cancer screening</vt:lpstr>
      <vt:lpstr>What are the options for screening?</vt:lpstr>
      <vt:lpstr>Limitations of prostate cancer screening</vt:lpstr>
      <vt:lpstr>How to make an informed decision about screening</vt:lpstr>
      <vt:lpstr>PowerPoint Presentation</vt:lpstr>
      <vt:lpstr>You can get more information on  prostate cancer and prostate cancer screening on our website, cancer.org, or call 1-800-227-2345 and talk with one of our Cancer Information Specialists.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Cancer: Risks, Prevention and Early Detection</dc:title>
  <dc:creator>Barbara Lubejko</dc:creator>
  <cp:lastModifiedBy>Talia Henkle</cp:lastModifiedBy>
  <cp:revision>5</cp:revision>
  <dcterms:created xsi:type="dcterms:W3CDTF">2024-03-12T15:46:59Z</dcterms:created>
  <dcterms:modified xsi:type="dcterms:W3CDTF">2024-03-18T16:14:54Z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0x01010012B09572A5A76944878447A7D97D9235</vt:lpwstr>
  </property>
  <property fmtid="{D5CDD505-2E9C-101B-9397-08002B2CF9AE}" pid="3" name="MediaServiceImageTags">
    <vt:lpwstr/>
  </property>
</Properties>
</file>