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58" r:id="rId6"/>
    <p:sldId id="268"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9DFC5-487F-4497-A69D-F16B9923366E}" v="12" dt="2024-05-07T18:45:20.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ta Wagle" userId="4014f066-935c-4132-a792-76590d8ea694" providerId="ADAL" clId="{EE39DFC5-487F-4497-A69D-F16B9923366E}"/>
    <pc:docChg chg="custSel addSld delSld modSld sldOrd">
      <pc:chgData name="Nikita Wagle" userId="4014f066-935c-4132-a792-76590d8ea694" providerId="ADAL" clId="{EE39DFC5-487F-4497-A69D-F16B9923366E}" dt="2024-05-07T18:45:53.412" v="78" actId="20577"/>
      <pc:docMkLst>
        <pc:docMk/>
      </pc:docMkLst>
      <pc:sldChg chg="new del">
        <pc:chgData name="Nikita Wagle" userId="4014f066-935c-4132-a792-76590d8ea694" providerId="ADAL" clId="{EE39DFC5-487F-4497-A69D-F16B9923366E}" dt="2024-05-07T18:32:04.464" v="2" actId="47"/>
        <pc:sldMkLst>
          <pc:docMk/>
          <pc:sldMk cId="3731668091" sldId="256"/>
        </pc:sldMkLst>
      </pc:sldChg>
      <pc:sldChg chg="addSp delSp modSp new mod setBg modNotesTx">
        <pc:chgData name="Nikita Wagle" userId="4014f066-935c-4132-a792-76590d8ea694" providerId="ADAL" clId="{EE39DFC5-487F-4497-A69D-F16B9923366E}" dt="2024-05-07T18:33:00.758" v="8"/>
        <pc:sldMkLst>
          <pc:docMk/>
          <pc:sldMk cId="3687782072" sldId="257"/>
        </pc:sldMkLst>
        <pc:spChg chg="del">
          <ac:chgData name="Nikita Wagle" userId="4014f066-935c-4132-a792-76590d8ea694" providerId="ADAL" clId="{EE39DFC5-487F-4497-A69D-F16B9923366E}" dt="2024-05-07T18:32:31.259" v="6" actId="26606"/>
          <ac:spMkLst>
            <pc:docMk/>
            <pc:sldMk cId="3687782072" sldId="257"/>
            <ac:spMk id="2" creationId="{8BF63A5E-016C-6DC6-449A-EC71EE230E7D}"/>
          </ac:spMkLst>
        </pc:spChg>
        <pc:spChg chg="del">
          <ac:chgData name="Nikita Wagle" userId="4014f066-935c-4132-a792-76590d8ea694" providerId="ADAL" clId="{EE39DFC5-487F-4497-A69D-F16B9923366E}" dt="2024-05-07T18:32:26.477" v="3" actId="931"/>
          <ac:spMkLst>
            <pc:docMk/>
            <pc:sldMk cId="3687782072" sldId="257"/>
            <ac:spMk id="3" creationId="{51EC07A2-7F49-ABF7-A935-E4A2A4FF4C1A}"/>
          </ac:spMkLst>
        </pc:spChg>
        <pc:spChg chg="add">
          <ac:chgData name="Nikita Wagle" userId="4014f066-935c-4132-a792-76590d8ea694" providerId="ADAL" clId="{EE39DFC5-487F-4497-A69D-F16B9923366E}" dt="2024-05-07T18:32:31.259" v="6" actId="26606"/>
          <ac:spMkLst>
            <pc:docMk/>
            <pc:sldMk cId="3687782072" sldId="257"/>
            <ac:spMk id="10" creationId="{42A4FC2C-047E-45A5-965D-8E1E3BF09BC6}"/>
          </ac:spMkLst>
        </pc:spChg>
        <pc:picChg chg="add mod">
          <ac:chgData name="Nikita Wagle" userId="4014f066-935c-4132-a792-76590d8ea694" providerId="ADAL" clId="{EE39DFC5-487F-4497-A69D-F16B9923366E}" dt="2024-05-07T18:32:31.259" v="6" actId="26606"/>
          <ac:picMkLst>
            <pc:docMk/>
            <pc:sldMk cId="3687782072" sldId="257"/>
            <ac:picMk id="5" creationId="{066001DD-4D2E-477B-1DD3-A27C8FF6055D}"/>
          </ac:picMkLst>
        </pc:picChg>
      </pc:sldChg>
      <pc:sldChg chg="addSp delSp modSp new mod ord setBg modNotesTx">
        <pc:chgData name="Nikita Wagle" userId="4014f066-935c-4132-a792-76590d8ea694" providerId="ADAL" clId="{EE39DFC5-487F-4497-A69D-F16B9923366E}" dt="2024-05-07T18:33:43.592" v="16"/>
        <pc:sldMkLst>
          <pc:docMk/>
          <pc:sldMk cId="577227862" sldId="258"/>
        </pc:sldMkLst>
        <pc:spChg chg="del">
          <ac:chgData name="Nikita Wagle" userId="4014f066-935c-4132-a792-76590d8ea694" providerId="ADAL" clId="{EE39DFC5-487F-4497-A69D-F16B9923366E}" dt="2024-05-07T18:33:16.012" v="12" actId="26606"/>
          <ac:spMkLst>
            <pc:docMk/>
            <pc:sldMk cId="577227862" sldId="258"/>
            <ac:spMk id="2" creationId="{0BBA1112-24EF-46E5-2BD8-C7A603590F64}"/>
          </ac:spMkLst>
        </pc:spChg>
        <pc:spChg chg="del">
          <ac:chgData name="Nikita Wagle" userId="4014f066-935c-4132-a792-76590d8ea694" providerId="ADAL" clId="{EE39DFC5-487F-4497-A69D-F16B9923366E}" dt="2024-05-07T18:33:13.102" v="9" actId="931"/>
          <ac:spMkLst>
            <pc:docMk/>
            <pc:sldMk cId="577227862" sldId="258"/>
            <ac:spMk id="3" creationId="{3457C5BD-E1E4-055E-2E3A-4487AE23CCD6}"/>
          </ac:spMkLst>
        </pc:spChg>
        <pc:spChg chg="add">
          <ac:chgData name="Nikita Wagle" userId="4014f066-935c-4132-a792-76590d8ea694" providerId="ADAL" clId="{EE39DFC5-487F-4497-A69D-F16B9923366E}" dt="2024-05-07T18:33:16.012" v="12" actId="26606"/>
          <ac:spMkLst>
            <pc:docMk/>
            <pc:sldMk cId="577227862" sldId="258"/>
            <ac:spMk id="10" creationId="{42A4FC2C-047E-45A5-965D-8E1E3BF09BC6}"/>
          </ac:spMkLst>
        </pc:spChg>
        <pc:picChg chg="add mod">
          <ac:chgData name="Nikita Wagle" userId="4014f066-935c-4132-a792-76590d8ea694" providerId="ADAL" clId="{EE39DFC5-487F-4497-A69D-F16B9923366E}" dt="2024-05-07T18:33:16.012" v="12" actId="26606"/>
          <ac:picMkLst>
            <pc:docMk/>
            <pc:sldMk cId="577227862" sldId="258"/>
            <ac:picMk id="5" creationId="{1230F86A-96ED-AF3C-4E6D-F263EF3CE144}"/>
          </ac:picMkLst>
        </pc:picChg>
      </pc:sldChg>
      <pc:sldChg chg="addSp delSp modSp new del mod setBg modNotesTx">
        <pc:chgData name="Nikita Wagle" userId="4014f066-935c-4132-a792-76590d8ea694" providerId="ADAL" clId="{EE39DFC5-487F-4497-A69D-F16B9923366E}" dt="2024-05-07T18:44:46.251" v="72" actId="47"/>
        <pc:sldMkLst>
          <pc:docMk/>
          <pc:sldMk cId="4204255021" sldId="259"/>
        </pc:sldMkLst>
        <pc:spChg chg="del">
          <ac:chgData name="Nikita Wagle" userId="4014f066-935c-4132-a792-76590d8ea694" providerId="ADAL" clId="{EE39DFC5-487F-4497-A69D-F16B9923366E}" dt="2024-05-07T18:33:59.797" v="20" actId="26606"/>
          <ac:spMkLst>
            <pc:docMk/>
            <pc:sldMk cId="4204255021" sldId="259"/>
            <ac:spMk id="2" creationId="{EF7E24CE-943F-2414-DE80-A9F620B53602}"/>
          </ac:spMkLst>
        </pc:spChg>
        <pc:spChg chg="del">
          <ac:chgData name="Nikita Wagle" userId="4014f066-935c-4132-a792-76590d8ea694" providerId="ADAL" clId="{EE39DFC5-487F-4497-A69D-F16B9923366E}" dt="2024-05-07T18:33:56.820" v="17" actId="931"/>
          <ac:spMkLst>
            <pc:docMk/>
            <pc:sldMk cId="4204255021" sldId="259"/>
            <ac:spMk id="3" creationId="{8B36AC76-09E0-E880-509E-9EE98D0CFC56}"/>
          </ac:spMkLst>
        </pc:spChg>
        <pc:spChg chg="add">
          <ac:chgData name="Nikita Wagle" userId="4014f066-935c-4132-a792-76590d8ea694" providerId="ADAL" clId="{EE39DFC5-487F-4497-A69D-F16B9923366E}" dt="2024-05-07T18:33:59.797" v="20" actId="26606"/>
          <ac:spMkLst>
            <pc:docMk/>
            <pc:sldMk cId="4204255021" sldId="259"/>
            <ac:spMk id="10" creationId="{42A4FC2C-047E-45A5-965D-8E1E3BF09BC6}"/>
          </ac:spMkLst>
        </pc:spChg>
        <pc:picChg chg="add mod">
          <ac:chgData name="Nikita Wagle" userId="4014f066-935c-4132-a792-76590d8ea694" providerId="ADAL" clId="{EE39DFC5-487F-4497-A69D-F16B9923366E}" dt="2024-05-07T18:33:59.797" v="20" actId="26606"/>
          <ac:picMkLst>
            <pc:docMk/>
            <pc:sldMk cId="4204255021" sldId="259"/>
            <ac:picMk id="5" creationId="{ADAAEC7E-CD4D-36DE-AC8A-951022A11F3B}"/>
          </ac:picMkLst>
        </pc:picChg>
      </pc:sldChg>
      <pc:sldChg chg="addSp delSp modSp new mod setBg modNotesTx">
        <pc:chgData name="Nikita Wagle" userId="4014f066-935c-4132-a792-76590d8ea694" providerId="ADAL" clId="{EE39DFC5-487F-4497-A69D-F16B9923366E}" dt="2024-05-07T18:34:57.097" v="27"/>
        <pc:sldMkLst>
          <pc:docMk/>
          <pc:sldMk cId="404728680" sldId="260"/>
        </pc:sldMkLst>
        <pc:spChg chg="del">
          <ac:chgData name="Nikita Wagle" userId="4014f066-935c-4132-a792-76590d8ea694" providerId="ADAL" clId="{EE39DFC5-487F-4497-A69D-F16B9923366E}" dt="2024-05-07T18:34:38.638" v="26" actId="26606"/>
          <ac:spMkLst>
            <pc:docMk/>
            <pc:sldMk cId="404728680" sldId="260"/>
            <ac:spMk id="2" creationId="{80704D7A-777F-8578-E955-2E61B6CB1CC9}"/>
          </ac:spMkLst>
        </pc:spChg>
        <pc:spChg chg="del">
          <ac:chgData name="Nikita Wagle" userId="4014f066-935c-4132-a792-76590d8ea694" providerId="ADAL" clId="{EE39DFC5-487F-4497-A69D-F16B9923366E}" dt="2024-05-07T18:34:34.968" v="23" actId="931"/>
          <ac:spMkLst>
            <pc:docMk/>
            <pc:sldMk cId="404728680" sldId="260"/>
            <ac:spMk id="3" creationId="{AB102624-4172-068E-88BB-FFCE65264CA1}"/>
          </ac:spMkLst>
        </pc:spChg>
        <pc:spChg chg="add">
          <ac:chgData name="Nikita Wagle" userId="4014f066-935c-4132-a792-76590d8ea694" providerId="ADAL" clId="{EE39DFC5-487F-4497-A69D-F16B9923366E}" dt="2024-05-07T18:34:38.638" v="26" actId="26606"/>
          <ac:spMkLst>
            <pc:docMk/>
            <pc:sldMk cId="404728680" sldId="260"/>
            <ac:spMk id="10" creationId="{42A4FC2C-047E-45A5-965D-8E1E3BF09BC6}"/>
          </ac:spMkLst>
        </pc:spChg>
        <pc:picChg chg="add mod">
          <ac:chgData name="Nikita Wagle" userId="4014f066-935c-4132-a792-76590d8ea694" providerId="ADAL" clId="{EE39DFC5-487F-4497-A69D-F16B9923366E}" dt="2024-05-07T18:34:38.638" v="26" actId="26606"/>
          <ac:picMkLst>
            <pc:docMk/>
            <pc:sldMk cId="404728680" sldId="260"/>
            <ac:picMk id="5" creationId="{36F394D8-0D09-5CA4-FD58-6CA3B4EEEA71}"/>
          </ac:picMkLst>
        </pc:picChg>
      </pc:sldChg>
      <pc:sldChg chg="addSp delSp modSp new mod setBg modNotesTx">
        <pc:chgData name="Nikita Wagle" userId="4014f066-935c-4132-a792-76590d8ea694" providerId="ADAL" clId="{EE39DFC5-487F-4497-A69D-F16B9923366E}" dt="2024-05-07T18:35:29.321" v="33"/>
        <pc:sldMkLst>
          <pc:docMk/>
          <pc:sldMk cId="4445387" sldId="261"/>
        </pc:sldMkLst>
        <pc:spChg chg="del">
          <ac:chgData name="Nikita Wagle" userId="4014f066-935c-4132-a792-76590d8ea694" providerId="ADAL" clId="{EE39DFC5-487F-4497-A69D-F16B9923366E}" dt="2024-05-07T18:35:12.287" v="32" actId="26606"/>
          <ac:spMkLst>
            <pc:docMk/>
            <pc:sldMk cId="4445387" sldId="261"/>
            <ac:spMk id="2" creationId="{447DD094-7DE0-74C8-F6FE-E2C92A89C423}"/>
          </ac:spMkLst>
        </pc:spChg>
        <pc:spChg chg="del">
          <ac:chgData name="Nikita Wagle" userId="4014f066-935c-4132-a792-76590d8ea694" providerId="ADAL" clId="{EE39DFC5-487F-4497-A69D-F16B9923366E}" dt="2024-05-07T18:35:09.692" v="29" actId="931"/>
          <ac:spMkLst>
            <pc:docMk/>
            <pc:sldMk cId="4445387" sldId="261"/>
            <ac:spMk id="3" creationId="{D2ADF6D5-93BC-12B9-35E7-9A718AC1DAF4}"/>
          </ac:spMkLst>
        </pc:spChg>
        <pc:spChg chg="add">
          <ac:chgData name="Nikita Wagle" userId="4014f066-935c-4132-a792-76590d8ea694" providerId="ADAL" clId="{EE39DFC5-487F-4497-A69D-F16B9923366E}" dt="2024-05-07T18:35:12.287" v="32" actId="26606"/>
          <ac:spMkLst>
            <pc:docMk/>
            <pc:sldMk cId="4445387" sldId="261"/>
            <ac:spMk id="10" creationId="{42A4FC2C-047E-45A5-965D-8E1E3BF09BC6}"/>
          </ac:spMkLst>
        </pc:spChg>
        <pc:picChg chg="add mod">
          <ac:chgData name="Nikita Wagle" userId="4014f066-935c-4132-a792-76590d8ea694" providerId="ADAL" clId="{EE39DFC5-487F-4497-A69D-F16B9923366E}" dt="2024-05-07T18:35:12.287" v="32" actId="26606"/>
          <ac:picMkLst>
            <pc:docMk/>
            <pc:sldMk cId="4445387" sldId="261"/>
            <ac:picMk id="5" creationId="{EF08C455-BF5B-1E72-21A9-72281A01F159}"/>
          </ac:picMkLst>
        </pc:picChg>
      </pc:sldChg>
      <pc:sldChg chg="addSp delSp modSp new mod setBg modNotesTx">
        <pc:chgData name="Nikita Wagle" userId="4014f066-935c-4132-a792-76590d8ea694" providerId="ADAL" clId="{EE39DFC5-487F-4497-A69D-F16B9923366E}" dt="2024-05-07T18:36:01.146" v="39"/>
        <pc:sldMkLst>
          <pc:docMk/>
          <pc:sldMk cId="1082671912" sldId="262"/>
        </pc:sldMkLst>
        <pc:spChg chg="del">
          <ac:chgData name="Nikita Wagle" userId="4014f066-935c-4132-a792-76590d8ea694" providerId="ADAL" clId="{EE39DFC5-487F-4497-A69D-F16B9923366E}" dt="2024-05-07T18:35:45.170" v="38" actId="26606"/>
          <ac:spMkLst>
            <pc:docMk/>
            <pc:sldMk cId="1082671912" sldId="262"/>
            <ac:spMk id="2" creationId="{13870D0F-FCD6-4959-1D1B-D60DFE65401A}"/>
          </ac:spMkLst>
        </pc:spChg>
        <pc:spChg chg="del">
          <ac:chgData name="Nikita Wagle" userId="4014f066-935c-4132-a792-76590d8ea694" providerId="ADAL" clId="{EE39DFC5-487F-4497-A69D-F16B9923366E}" dt="2024-05-07T18:35:42.535" v="35" actId="931"/>
          <ac:spMkLst>
            <pc:docMk/>
            <pc:sldMk cId="1082671912" sldId="262"/>
            <ac:spMk id="3" creationId="{DFF68C1A-1FD0-1086-75BB-344E7D067F7B}"/>
          </ac:spMkLst>
        </pc:spChg>
        <pc:spChg chg="add">
          <ac:chgData name="Nikita Wagle" userId="4014f066-935c-4132-a792-76590d8ea694" providerId="ADAL" clId="{EE39DFC5-487F-4497-A69D-F16B9923366E}" dt="2024-05-07T18:35:45.170" v="38" actId="26606"/>
          <ac:spMkLst>
            <pc:docMk/>
            <pc:sldMk cId="1082671912" sldId="262"/>
            <ac:spMk id="10" creationId="{42A4FC2C-047E-45A5-965D-8E1E3BF09BC6}"/>
          </ac:spMkLst>
        </pc:spChg>
        <pc:picChg chg="add mod">
          <ac:chgData name="Nikita Wagle" userId="4014f066-935c-4132-a792-76590d8ea694" providerId="ADAL" clId="{EE39DFC5-487F-4497-A69D-F16B9923366E}" dt="2024-05-07T18:35:45.170" v="38" actId="26606"/>
          <ac:picMkLst>
            <pc:docMk/>
            <pc:sldMk cId="1082671912" sldId="262"/>
            <ac:picMk id="5" creationId="{60DFDDB8-C02D-97F4-0D87-898693679710}"/>
          </ac:picMkLst>
        </pc:picChg>
      </pc:sldChg>
      <pc:sldChg chg="addSp delSp modSp new mod setBg modNotesTx">
        <pc:chgData name="Nikita Wagle" userId="4014f066-935c-4132-a792-76590d8ea694" providerId="ADAL" clId="{EE39DFC5-487F-4497-A69D-F16B9923366E}" dt="2024-05-07T18:36:39.620" v="45"/>
        <pc:sldMkLst>
          <pc:docMk/>
          <pc:sldMk cId="1394587121" sldId="263"/>
        </pc:sldMkLst>
        <pc:spChg chg="del">
          <ac:chgData name="Nikita Wagle" userId="4014f066-935c-4132-a792-76590d8ea694" providerId="ADAL" clId="{EE39DFC5-487F-4497-A69D-F16B9923366E}" dt="2024-05-07T18:36:22.900" v="44" actId="26606"/>
          <ac:spMkLst>
            <pc:docMk/>
            <pc:sldMk cId="1394587121" sldId="263"/>
            <ac:spMk id="2" creationId="{74B278ED-DB65-D67F-9E00-76B8BA206814}"/>
          </ac:spMkLst>
        </pc:spChg>
        <pc:spChg chg="del">
          <ac:chgData name="Nikita Wagle" userId="4014f066-935c-4132-a792-76590d8ea694" providerId="ADAL" clId="{EE39DFC5-487F-4497-A69D-F16B9923366E}" dt="2024-05-07T18:36:19.356" v="41" actId="931"/>
          <ac:spMkLst>
            <pc:docMk/>
            <pc:sldMk cId="1394587121" sldId="263"/>
            <ac:spMk id="3" creationId="{2841F415-C0CB-D1BC-0338-E1AC382B548A}"/>
          </ac:spMkLst>
        </pc:spChg>
        <pc:spChg chg="add">
          <ac:chgData name="Nikita Wagle" userId="4014f066-935c-4132-a792-76590d8ea694" providerId="ADAL" clId="{EE39DFC5-487F-4497-A69D-F16B9923366E}" dt="2024-05-07T18:36:22.900" v="44" actId="26606"/>
          <ac:spMkLst>
            <pc:docMk/>
            <pc:sldMk cId="1394587121" sldId="263"/>
            <ac:spMk id="10" creationId="{42A4FC2C-047E-45A5-965D-8E1E3BF09BC6}"/>
          </ac:spMkLst>
        </pc:spChg>
        <pc:picChg chg="add mod">
          <ac:chgData name="Nikita Wagle" userId="4014f066-935c-4132-a792-76590d8ea694" providerId="ADAL" clId="{EE39DFC5-487F-4497-A69D-F16B9923366E}" dt="2024-05-07T18:36:22.900" v="44" actId="26606"/>
          <ac:picMkLst>
            <pc:docMk/>
            <pc:sldMk cId="1394587121" sldId="263"/>
            <ac:picMk id="5" creationId="{6C9A5BE4-7D90-10CA-F9D8-AA913A872BAC}"/>
          </ac:picMkLst>
        </pc:picChg>
      </pc:sldChg>
      <pc:sldChg chg="addSp delSp modSp new mod setBg modNotesTx">
        <pc:chgData name="Nikita Wagle" userId="4014f066-935c-4132-a792-76590d8ea694" providerId="ADAL" clId="{EE39DFC5-487F-4497-A69D-F16B9923366E}" dt="2024-05-07T18:37:07.151" v="51"/>
        <pc:sldMkLst>
          <pc:docMk/>
          <pc:sldMk cId="1264201887" sldId="264"/>
        </pc:sldMkLst>
        <pc:spChg chg="del">
          <ac:chgData name="Nikita Wagle" userId="4014f066-935c-4132-a792-76590d8ea694" providerId="ADAL" clId="{EE39DFC5-487F-4497-A69D-F16B9923366E}" dt="2024-05-07T18:36:55.101" v="50" actId="26606"/>
          <ac:spMkLst>
            <pc:docMk/>
            <pc:sldMk cId="1264201887" sldId="264"/>
            <ac:spMk id="2" creationId="{0287CB98-CA86-8C65-DA30-A6D561C7D5C0}"/>
          </ac:spMkLst>
        </pc:spChg>
        <pc:spChg chg="del">
          <ac:chgData name="Nikita Wagle" userId="4014f066-935c-4132-a792-76590d8ea694" providerId="ADAL" clId="{EE39DFC5-487F-4497-A69D-F16B9923366E}" dt="2024-05-07T18:36:52.698" v="47" actId="931"/>
          <ac:spMkLst>
            <pc:docMk/>
            <pc:sldMk cId="1264201887" sldId="264"/>
            <ac:spMk id="3" creationId="{5F22A479-1614-76DE-945A-D263D2B5870F}"/>
          </ac:spMkLst>
        </pc:spChg>
        <pc:spChg chg="add">
          <ac:chgData name="Nikita Wagle" userId="4014f066-935c-4132-a792-76590d8ea694" providerId="ADAL" clId="{EE39DFC5-487F-4497-A69D-F16B9923366E}" dt="2024-05-07T18:36:55.101" v="50" actId="26606"/>
          <ac:spMkLst>
            <pc:docMk/>
            <pc:sldMk cId="1264201887" sldId="264"/>
            <ac:spMk id="10" creationId="{42A4FC2C-047E-45A5-965D-8E1E3BF09BC6}"/>
          </ac:spMkLst>
        </pc:spChg>
        <pc:picChg chg="add mod">
          <ac:chgData name="Nikita Wagle" userId="4014f066-935c-4132-a792-76590d8ea694" providerId="ADAL" clId="{EE39DFC5-487F-4497-A69D-F16B9923366E}" dt="2024-05-07T18:36:55.101" v="50" actId="26606"/>
          <ac:picMkLst>
            <pc:docMk/>
            <pc:sldMk cId="1264201887" sldId="264"/>
            <ac:picMk id="5" creationId="{78281A35-C54A-427E-4263-9C1325983D64}"/>
          </ac:picMkLst>
        </pc:picChg>
      </pc:sldChg>
      <pc:sldChg chg="addSp delSp modSp new mod setBg modNotesTx">
        <pc:chgData name="Nikita Wagle" userId="4014f066-935c-4132-a792-76590d8ea694" providerId="ADAL" clId="{EE39DFC5-487F-4497-A69D-F16B9923366E}" dt="2024-05-07T18:37:46.119" v="57"/>
        <pc:sldMkLst>
          <pc:docMk/>
          <pc:sldMk cId="2087729796" sldId="265"/>
        </pc:sldMkLst>
        <pc:spChg chg="del">
          <ac:chgData name="Nikita Wagle" userId="4014f066-935c-4132-a792-76590d8ea694" providerId="ADAL" clId="{EE39DFC5-487F-4497-A69D-F16B9923366E}" dt="2024-05-07T18:37:32.798" v="56" actId="26606"/>
          <ac:spMkLst>
            <pc:docMk/>
            <pc:sldMk cId="2087729796" sldId="265"/>
            <ac:spMk id="2" creationId="{43204131-D30C-7F51-FA3D-4F82315177A1}"/>
          </ac:spMkLst>
        </pc:spChg>
        <pc:spChg chg="del">
          <ac:chgData name="Nikita Wagle" userId="4014f066-935c-4132-a792-76590d8ea694" providerId="ADAL" clId="{EE39DFC5-487F-4497-A69D-F16B9923366E}" dt="2024-05-07T18:37:19.737" v="53" actId="931"/>
          <ac:spMkLst>
            <pc:docMk/>
            <pc:sldMk cId="2087729796" sldId="265"/>
            <ac:spMk id="3" creationId="{BFBF70B2-15FA-9004-B760-35C037C84FF5}"/>
          </ac:spMkLst>
        </pc:spChg>
        <pc:spChg chg="add">
          <ac:chgData name="Nikita Wagle" userId="4014f066-935c-4132-a792-76590d8ea694" providerId="ADAL" clId="{EE39DFC5-487F-4497-A69D-F16B9923366E}" dt="2024-05-07T18:37:32.798" v="56" actId="26606"/>
          <ac:spMkLst>
            <pc:docMk/>
            <pc:sldMk cId="2087729796" sldId="265"/>
            <ac:spMk id="10" creationId="{42A4FC2C-047E-45A5-965D-8E1E3BF09BC6}"/>
          </ac:spMkLst>
        </pc:spChg>
        <pc:picChg chg="add mod">
          <ac:chgData name="Nikita Wagle" userId="4014f066-935c-4132-a792-76590d8ea694" providerId="ADAL" clId="{EE39DFC5-487F-4497-A69D-F16B9923366E}" dt="2024-05-07T18:37:32.798" v="56" actId="26606"/>
          <ac:picMkLst>
            <pc:docMk/>
            <pc:sldMk cId="2087729796" sldId="265"/>
            <ac:picMk id="5" creationId="{E571B069-688F-1DD8-4BAA-2EDFDE432C1C}"/>
          </ac:picMkLst>
        </pc:picChg>
      </pc:sldChg>
      <pc:sldChg chg="addSp delSp modSp new mod setBg modNotesTx">
        <pc:chgData name="Nikita Wagle" userId="4014f066-935c-4132-a792-76590d8ea694" providerId="ADAL" clId="{EE39DFC5-487F-4497-A69D-F16B9923366E}" dt="2024-05-07T18:38:16.470" v="63"/>
        <pc:sldMkLst>
          <pc:docMk/>
          <pc:sldMk cId="786573660" sldId="266"/>
        </pc:sldMkLst>
        <pc:spChg chg="del">
          <ac:chgData name="Nikita Wagle" userId="4014f066-935c-4132-a792-76590d8ea694" providerId="ADAL" clId="{EE39DFC5-487F-4497-A69D-F16B9923366E}" dt="2024-05-07T18:38:01.264" v="62" actId="26606"/>
          <ac:spMkLst>
            <pc:docMk/>
            <pc:sldMk cId="786573660" sldId="266"/>
            <ac:spMk id="2" creationId="{DFB176F9-9583-6568-AED8-98D4DE57828E}"/>
          </ac:spMkLst>
        </pc:spChg>
        <pc:spChg chg="del">
          <ac:chgData name="Nikita Wagle" userId="4014f066-935c-4132-a792-76590d8ea694" providerId="ADAL" clId="{EE39DFC5-487F-4497-A69D-F16B9923366E}" dt="2024-05-07T18:37:58.524" v="59" actId="931"/>
          <ac:spMkLst>
            <pc:docMk/>
            <pc:sldMk cId="786573660" sldId="266"/>
            <ac:spMk id="3" creationId="{F50AA0CA-3983-49D6-D9F3-F89EF8F2C1B2}"/>
          </ac:spMkLst>
        </pc:spChg>
        <pc:spChg chg="add">
          <ac:chgData name="Nikita Wagle" userId="4014f066-935c-4132-a792-76590d8ea694" providerId="ADAL" clId="{EE39DFC5-487F-4497-A69D-F16B9923366E}" dt="2024-05-07T18:38:01.264" v="62" actId="26606"/>
          <ac:spMkLst>
            <pc:docMk/>
            <pc:sldMk cId="786573660" sldId="266"/>
            <ac:spMk id="10" creationId="{42A4FC2C-047E-45A5-965D-8E1E3BF09BC6}"/>
          </ac:spMkLst>
        </pc:spChg>
        <pc:picChg chg="add mod">
          <ac:chgData name="Nikita Wagle" userId="4014f066-935c-4132-a792-76590d8ea694" providerId="ADAL" clId="{EE39DFC5-487F-4497-A69D-F16B9923366E}" dt="2024-05-07T18:38:01.264" v="62" actId="26606"/>
          <ac:picMkLst>
            <pc:docMk/>
            <pc:sldMk cId="786573660" sldId="266"/>
            <ac:picMk id="5" creationId="{808C8A76-72BA-2DE6-E163-4F4F8E098869}"/>
          </ac:picMkLst>
        </pc:picChg>
      </pc:sldChg>
      <pc:sldChg chg="addSp delSp modSp new mod setBg modNotesTx">
        <pc:chgData name="Nikita Wagle" userId="4014f066-935c-4132-a792-76590d8ea694" providerId="ADAL" clId="{EE39DFC5-487F-4497-A69D-F16B9923366E}" dt="2024-05-07T18:38:53.896" v="70" actId="20577"/>
        <pc:sldMkLst>
          <pc:docMk/>
          <pc:sldMk cId="3578566250" sldId="267"/>
        </pc:sldMkLst>
        <pc:spChg chg="del">
          <ac:chgData name="Nikita Wagle" userId="4014f066-935c-4132-a792-76590d8ea694" providerId="ADAL" clId="{EE39DFC5-487F-4497-A69D-F16B9923366E}" dt="2024-05-07T18:38:35.754" v="68" actId="26606"/>
          <ac:spMkLst>
            <pc:docMk/>
            <pc:sldMk cId="3578566250" sldId="267"/>
            <ac:spMk id="2" creationId="{B9B63B06-82A2-78B9-E138-E5A9A140C27A}"/>
          </ac:spMkLst>
        </pc:spChg>
        <pc:spChg chg="del">
          <ac:chgData name="Nikita Wagle" userId="4014f066-935c-4132-a792-76590d8ea694" providerId="ADAL" clId="{EE39DFC5-487F-4497-A69D-F16B9923366E}" dt="2024-05-07T18:38:33.233" v="65" actId="931"/>
          <ac:spMkLst>
            <pc:docMk/>
            <pc:sldMk cId="3578566250" sldId="267"/>
            <ac:spMk id="3" creationId="{9CCE455C-48CF-010E-B0B4-E1594964507D}"/>
          </ac:spMkLst>
        </pc:spChg>
        <pc:spChg chg="add">
          <ac:chgData name="Nikita Wagle" userId="4014f066-935c-4132-a792-76590d8ea694" providerId="ADAL" clId="{EE39DFC5-487F-4497-A69D-F16B9923366E}" dt="2024-05-07T18:38:35.754" v="68" actId="26606"/>
          <ac:spMkLst>
            <pc:docMk/>
            <pc:sldMk cId="3578566250" sldId="267"/>
            <ac:spMk id="10" creationId="{42A4FC2C-047E-45A5-965D-8E1E3BF09BC6}"/>
          </ac:spMkLst>
        </pc:spChg>
        <pc:picChg chg="add mod">
          <ac:chgData name="Nikita Wagle" userId="4014f066-935c-4132-a792-76590d8ea694" providerId="ADAL" clId="{EE39DFC5-487F-4497-A69D-F16B9923366E}" dt="2024-05-07T18:38:35.754" v="68" actId="26606"/>
          <ac:picMkLst>
            <pc:docMk/>
            <pc:sldMk cId="3578566250" sldId="267"/>
            <ac:picMk id="5" creationId="{8AF7CB91-2DDF-BD2C-7444-80C463527657}"/>
          </ac:picMkLst>
        </pc:picChg>
      </pc:sldChg>
      <pc:sldChg chg="addSp delSp modSp new mod setBg modNotesTx">
        <pc:chgData name="Nikita Wagle" userId="4014f066-935c-4132-a792-76590d8ea694" providerId="ADAL" clId="{EE39DFC5-487F-4497-A69D-F16B9923366E}" dt="2024-05-07T18:45:53.412" v="78" actId="20577"/>
        <pc:sldMkLst>
          <pc:docMk/>
          <pc:sldMk cId="772441548" sldId="268"/>
        </pc:sldMkLst>
        <pc:spChg chg="del">
          <ac:chgData name="Nikita Wagle" userId="4014f066-935c-4132-a792-76590d8ea694" providerId="ADAL" clId="{EE39DFC5-487F-4497-A69D-F16B9923366E}" dt="2024-05-07T18:45:23.281" v="76" actId="26606"/>
          <ac:spMkLst>
            <pc:docMk/>
            <pc:sldMk cId="772441548" sldId="268"/>
            <ac:spMk id="2" creationId="{0A2E3D5D-FFB9-8771-6349-CDF0E3E04D7C}"/>
          </ac:spMkLst>
        </pc:spChg>
        <pc:spChg chg="del">
          <ac:chgData name="Nikita Wagle" userId="4014f066-935c-4132-a792-76590d8ea694" providerId="ADAL" clId="{EE39DFC5-487F-4497-A69D-F16B9923366E}" dt="2024-05-07T18:45:20.406" v="73" actId="931"/>
          <ac:spMkLst>
            <pc:docMk/>
            <pc:sldMk cId="772441548" sldId="268"/>
            <ac:spMk id="3" creationId="{ADE93015-D470-962A-FB06-CB91EFAD6E56}"/>
          </ac:spMkLst>
        </pc:spChg>
        <pc:spChg chg="add">
          <ac:chgData name="Nikita Wagle" userId="4014f066-935c-4132-a792-76590d8ea694" providerId="ADAL" clId="{EE39DFC5-487F-4497-A69D-F16B9923366E}" dt="2024-05-07T18:45:23.281" v="76" actId="26606"/>
          <ac:spMkLst>
            <pc:docMk/>
            <pc:sldMk cId="772441548" sldId="268"/>
            <ac:spMk id="10" creationId="{42A4FC2C-047E-45A5-965D-8E1E3BF09BC6}"/>
          </ac:spMkLst>
        </pc:spChg>
        <pc:picChg chg="add mod">
          <ac:chgData name="Nikita Wagle" userId="4014f066-935c-4132-a792-76590d8ea694" providerId="ADAL" clId="{EE39DFC5-487F-4497-A69D-F16B9923366E}" dt="2024-05-07T18:45:23.281" v="76" actId="26606"/>
          <ac:picMkLst>
            <pc:docMk/>
            <pc:sldMk cId="772441548" sldId="268"/>
            <ac:picMk id="5" creationId="{36E67828-ACA8-15A0-07DD-11B7101CA1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4FAF8-7132-467F-B4C0-4FF8F22F3A4B}"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13F13-64C3-4F71-8D85-9967495BD473}" type="slidenum">
              <a:rPr lang="en-US" smtClean="0"/>
              <a:t>‹#›</a:t>
            </a:fld>
            <a:endParaRPr lang="en-US"/>
          </a:p>
        </p:txBody>
      </p:sp>
    </p:spTree>
    <p:extLst>
      <p:ext uri="{BB962C8B-B14F-4D97-AF65-F5344CB8AC3E}">
        <p14:creationId xmlns:p14="http://schemas.microsoft.com/office/powerpoint/2010/main" val="74111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According to the US Office of Management and Budget (OMB), the term “Asian” refers to a person having origins in any of the original peoples of the Far East, Southeast Asia, and the Indian subcontinent. In 2021, approximately 24 million Asian Americans (single or mixed race) lived in the United States, representing about 7% of the US population. Aside from multiracial people, Asian Americans are the fastest-growing population, with the size projected to double between 2016 and 2060, mostly through international migration.</a:t>
            </a:r>
          </a:p>
          <a:p>
            <a:r>
              <a:rPr lang="en-US" sz="1200" dirty="0">
                <a:latin typeface="+mn-lt"/>
              </a:rPr>
              <a:t>Native Hawaiian and Other Pacific Islanders refers to people with origins in Hawaii </a:t>
            </a:r>
            <a:r>
              <a:rPr lang="en-US" sz="1200" b="0" i="0" u="none" strike="noStrike" baseline="0" dirty="0">
                <a:solidFill>
                  <a:srgbClr val="000000"/>
                </a:solidFill>
                <a:latin typeface="+mn-lt"/>
              </a:rPr>
              <a:t>(</a:t>
            </a:r>
            <a:r>
              <a:rPr lang="en-US" sz="1200" b="0" i="0" u="none" strike="noStrike" baseline="0" dirty="0" err="1">
                <a:solidFill>
                  <a:srgbClr val="000000"/>
                </a:solidFill>
                <a:latin typeface="+mn-lt"/>
              </a:rPr>
              <a:t>Hawaiʻi</a:t>
            </a:r>
            <a:r>
              <a:rPr lang="en-US" sz="1200" b="0" i="0" u="none" strike="noStrike" baseline="0" dirty="0">
                <a:solidFill>
                  <a:srgbClr val="000000"/>
                </a:solidFill>
                <a:latin typeface="+mn-lt"/>
              </a:rPr>
              <a:t>)</a:t>
            </a:r>
            <a:r>
              <a:rPr lang="en-US" sz="1200" dirty="0">
                <a:latin typeface="+mn-lt"/>
              </a:rPr>
              <a:t>, Guam </a:t>
            </a:r>
            <a:r>
              <a:rPr lang="en-US" sz="1200" b="0" i="0" u="none" strike="noStrike" baseline="0" dirty="0">
                <a:solidFill>
                  <a:srgbClr val="000000"/>
                </a:solidFill>
                <a:latin typeface="+mn-lt"/>
              </a:rPr>
              <a:t>(</a:t>
            </a:r>
            <a:r>
              <a:rPr lang="en-US" sz="1200" b="0" i="0" u="none" strike="noStrike" baseline="0" dirty="0" err="1">
                <a:solidFill>
                  <a:srgbClr val="000000"/>
                </a:solidFill>
                <a:latin typeface="+mn-lt"/>
              </a:rPr>
              <a:t>Guåhan</a:t>
            </a:r>
            <a:r>
              <a:rPr lang="en-US" sz="1200" b="0" i="0" u="none" strike="noStrike" baseline="0" dirty="0">
                <a:solidFill>
                  <a:srgbClr val="000000"/>
                </a:solidFill>
                <a:latin typeface="+mn-lt"/>
              </a:rPr>
              <a:t>)</a:t>
            </a:r>
            <a:r>
              <a:rPr lang="en-US" sz="1200" dirty="0">
                <a:latin typeface="+mn-lt"/>
              </a:rPr>
              <a:t>, Samoa (</a:t>
            </a:r>
            <a:r>
              <a:rPr lang="en-US" sz="1200" dirty="0" err="1">
                <a:latin typeface="+mn-lt"/>
              </a:rPr>
              <a:t>Sāmoa</a:t>
            </a:r>
            <a:r>
              <a:rPr lang="en-US" sz="1200" dirty="0">
                <a:latin typeface="+mn-lt"/>
              </a:rPr>
              <a:t>), Tonga, or other Pacific Islands throughout Polynesia, Micronesia, and Melanesia. In 2021, the US Census Bureau estimated that approximately 1.7 million Native Hawaiian and Other Pacific Islander individuals (single or mixed race) lived in the United States, representing about 1% of the US population.</a:t>
            </a:r>
          </a:p>
          <a:p>
            <a:endParaRPr lang="en-US" dirty="0"/>
          </a:p>
        </p:txBody>
      </p:sp>
      <p:sp>
        <p:nvSpPr>
          <p:cNvPr id="4" name="Slide Number Placeholder 3"/>
          <p:cNvSpPr>
            <a:spLocks noGrp="1"/>
          </p:cNvSpPr>
          <p:nvPr>
            <p:ph type="sldNum" sz="quarter" idx="5"/>
          </p:nvPr>
        </p:nvSpPr>
        <p:spPr/>
        <p:txBody>
          <a:bodyPr/>
          <a:lstStyle/>
          <a:p>
            <a:fld id="{EFA13F13-64C3-4F71-8D85-9967495BD473}" type="slidenum">
              <a:rPr lang="en-US" smtClean="0"/>
              <a:t>1</a:t>
            </a:fld>
            <a:endParaRPr lang="en-US"/>
          </a:p>
        </p:txBody>
      </p:sp>
    </p:spTree>
    <p:extLst>
      <p:ext uri="{BB962C8B-B14F-4D97-AF65-F5344CB8AC3E}">
        <p14:creationId xmlns:p14="http://schemas.microsoft.com/office/powerpoint/2010/main" val="3857677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shows current smoking and excess body weight prevalence among Asian American ethnic groups. While the prevalence of major behavioral cancer risk factors is generally lower in the Asian American population, substantial variations exist by ethnicity. For example, there was a 2-fold variation in current smoking prevalence during 2016-2018, from 4% in Asian Indian individuals to 10% in Filipino individuals, and prevalence of excess body weight in 2018, ranging from 31% in Chinese individuals to 57% in Asian Indian individuals.</a:t>
            </a:r>
          </a:p>
          <a:p>
            <a:endParaRPr lang="en-US" dirty="0"/>
          </a:p>
        </p:txBody>
      </p:sp>
      <p:sp>
        <p:nvSpPr>
          <p:cNvPr id="4" name="Slide Number Placeholder 3"/>
          <p:cNvSpPr>
            <a:spLocks noGrp="1"/>
          </p:cNvSpPr>
          <p:nvPr>
            <p:ph type="sldNum" sz="quarter" idx="5"/>
          </p:nvPr>
        </p:nvSpPr>
        <p:spPr/>
        <p:txBody>
          <a:bodyPr/>
          <a:lstStyle/>
          <a:p>
            <a:fld id="{EFA13F13-64C3-4F71-8D85-9967495BD473}" type="slidenum">
              <a:rPr lang="en-US" smtClean="0"/>
              <a:t>10</a:t>
            </a:fld>
            <a:endParaRPr lang="en-US"/>
          </a:p>
        </p:txBody>
      </p:sp>
    </p:spTree>
    <p:extLst>
      <p:ext uri="{BB962C8B-B14F-4D97-AF65-F5344CB8AC3E}">
        <p14:creationId xmlns:p14="http://schemas.microsoft.com/office/powerpoint/2010/main" val="413769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mn-lt"/>
              </a:rPr>
              <a:t>This figure shows cancer risk factors and screening prevalence among Native Hawaiians compared to White individuals in Hawaii. Native Hawaiians living in Hawaii are more likely to smoke, have obesity, and not participate in leisure-time physical activity than their White counterparts. For example, smoking prevalence is almost twice as high in Native Hawaiians (18%) as in White people (10%), and obesity prevalence is more than twice as high (44% versus 19%). Additionally, cervical cancer screening is 79% among Native Hawaiian women compared to 88% among White women in Hawaii.</a:t>
            </a:r>
            <a:endParaRPr lang="en-US" sz="1000" dirty="0">
              <a:latin typeface="+mn-lt"/>
            </a:endParaRPr>
          </a:p>
        </p:txBody>
      </p:sp>
      <p:sp>
        <p:nvSpPr>
          <p:cNvPr id="4" name="Slide Number Placeholder 3"/>
          <p:cNvSpPr>
            <a:spLocks noGrp="1"/>
          </p:cNvSpPr>
          <p:nvPr>
            <p:ph type="sldNum" sz="quarter" idx="5"/>
          </p:nvPr>
        </p:nvSpPr>
        <p:spPr/>
        <p:txBody>
          <a:bodyPr/>
          <a:lstStyle/>
          <a:p>
            <a:fld id="{EFA13F13-64C3-4F71-8D85-9967495BD473}" type="slidenum">
              <a:rPr lang="en-US" smtClean="0"/>
              <a:t>11</a:t>
            </a:fld>
            <a:endParaRPr lang="en-US"/>
          </a:p>
        </p:txBody>
      </p:sp>
    </p:spTree>
    <p:extLst>
      <p:ext uri="{BB962C8B-B14F-4D97-AF65-F5344CB8AC3E}">
        <p14:creationId xmlns:p14="http://schemas.microsoft.com/office/powerpoint/2010/main" val="132559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shows the top 4 cancers diagnosed among Asian American, </a:t>
            </a:r>
            <a:r>
              <a:rPr lang="en-US" sz="1200" dirty="0">
                <a:latin typeface="+mn-lt"/>
              </a:rPr>
              <a:t>Native Hawaiian, and Other Pacific Islander</a:t>
            </a:r>
            <a:r>
              <a:rPr lang="en-US" dirty="0"/>
              <a:t> men. The most commonly diagnosed cancer in Asian American, </a:t>
            </a:r>
            <a:r>
              <a:rPr lang="en-US" sz="1200" dirty="0">
                <a:latin typeface="+mn-lt"/>
              </a:rPr>
              <a:t>Native Hawaiian, and Other Pacific Islander </a:t>
            </a:r>
            <a:r>
              <a:rPr lang="en-US" dirty="0"/>
              <a:t>men is prostate cancer (as in the overall US male population), with the exception of Chinese, Vietnamese, Laotian, and Chamorro/Guamanian men, among whom lung cancer ranks first, and Korean, Hmong, and Cambodian men, among whom colorectal cancer ranks first. Liver cancer is the second or third most common cancer in Vietnamese, Hmong, Cambodian, and Laotian men and ranks fourth in Chinese, Pakistani, and Tongan men, but is not even among the top 10 cancers diagnosed in US men overall.</a:t>
            </a:r>
          </a:p>
          <a:p>
            <a:endParaRPr lang="en-US" dirty="0"/>
          </a:p>
        </p:txBody>
      </p:sp>
      <p:sp>
        <p:nvSpPr>
          <p:cNvPr id="4" name="Slide Number Placeholder 3"/>
          <p:cNvSpPr>
            <a:spLocks noGrp="1"/>
          </p:cNvSpPr>
          <p:nvPr>
            <p:ph type="sldNum" sz="quarter" idx="5"/>
          </p:nvPr>
        </p:nvSpPr>
        <p:spPr/>
        <p:txBody>
          <a:bodyPr/>
          <a:lstStyle/>
          <a:p>
            <a:fld id="{EFA13F13-64C3-4F71-8D85-9967495BD473}" type="slidenum">
              <a:rPr lang="en-US" smtClean="0"/>
              <a:t>2</a:t>
            </a:fld>
            <a:endParaRPr lang="en-US"/>
          </a:p>
        </p:txBody>
      </p:sp>
    </p:spTree>
    <p:extLst>
      <p:ext uri="{BB962C8B-B14F-4D97-AF65-F5344CB8AC3E}">
        <p14:creationId xmlns:p14="http://schemas.microsoft.com/office/powerpoint/2010/main" val="309214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table shows the top 4 cancers diagnosed among Asian American, </a:t>
            </a:r>
            <a:r>
              <a:rPr lang="en-US" sz="1200" dirty="0">
                <a:latin typeface="+mn-lt"/>
              </a:rPr>
              <a:t>Native Hawaiian, and Other Pacific Islander </a:t>
            </a:r>
            <a:r>
              <a:rPr lang="en-US" sz="1200" dirty="0"/>
              <a:t>women. Breast cancer is the most common cancer among women of every Asian American and NHPI ethnic group, ranging from 17% of all cancers among Hmong women to 44% among Fijian women. </a:t>
            </a:r>
          </a:p>
        </p:txBody>
      </p:sp>
      <p:sp>
        <p:nvSpPr>
          <p:cNvPr id="4" name="Slide Number Placeholder 3"/>
          <p:cNvSpPr>
            <a:spLocks noGrp="1"/>
          </p:cNvSpPr>
          <p:nvPr>
            <p:ph type="sldNum" sz="quarter" idx="5"/>
          </p:nvPr>
        </p:nvSpPr>
        <p:spPr/>
        <p:txBody>
          <a:bodyPr/>
          <a:lstStyle/>
          <a:p>
            <a:fld id="{EFA13F13-64C3-4F71-8D85-9967495BD473}" type="slidenum">
              <a:rPr lang="en-US" smtClean="0"/>
              <a:t>3</a:t>
            </a:fld>
            <a:endParaRPr lang="en-US"/>
          </a:p>
        </p:txBody>
      </p:sp>
    </p:spTree>
    <p:extLst>
      <p:ext uri="{BB962C8B-B14F-4D97-AF65-F5344CB8AC3E}">
        <p14:creationId xmlns:p14="http://schemas.microsoft.com/office/powerpoint/2010/main" val="313045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Compared to White people, Asian American people were nearly 40% more likely to die from liver cancer and 2 times as likely to die from stomach cancer. </a:t>
            </a:r>
          </a:p>
          <a:p>
            <a:r>
              <a:rPr lang="en-US" sz="1200" dirty="0">
                <a:latin typeface="+mn-lt"/>
              </a:rPr>
              <a:t>Compared to White people, Native Hawaiian and Other Pacific Islander people were 30% more likely to die from breast cancer, 75% more likely to die from liver cancer, and about 2.5- to 3.3-fold more likely to die from cervical, stomach, and uterine corpus cancers.</a:t>
            </a:r>
          </a:p>
          <a:p>
            <a:endParaRPr lang="en-US" dirty="0"/>
          </a:p>
        </p:txBody>
      </p:sp>
      <p:sp>
        <p:nvSpPr>
          <p:cNvPr id="4" name="Slide Number Placeholder 3"/>
          <p:cNvSpPr>
            <a:spLocks noGrp="1"/>
          </p:cNvSpPr>
          <p:nvPr>
            <p:ph type="sldNum" sz="quarter" idx="5"/>
          </p:nvPr>
        </p:nvSpPr>
        <p:spPr/>
        <p:txBody>
          <a:bodyPr/>
          <a:lstStyle/>
          <a:p>
            <a:fld id="{EFA13F13-64C3-4F71-8D85-9967495BD473}" type="slidenum">
              <a:rPr lang="en-US" smtClean="0"/>
              <a:t>4</a:t>
            </a:fld>
            <a:endParaRPr lang="en-US"/>
          </a:p>
        </p:txBody>
      </p:sp>
    </p:spTree>
    <p:extLst>
      <p:ext uri="{BB962C8B-B14F-4D97-AF65-F5344CB8AC3E}">
        <p14:creationId xmlns:p14="http://schemas.microsoft.com/office/powerpoint/2010/main" val="92041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the US population, lung cancer is the leading cause of cancer death in men for all nine Asian American, </a:t>
            </a:r>
            <a:r>
              <a:rPr lang="en-US" sz="1200" dirty="0">
                <a:latin typeface="+mn-lt"/>
              </a:rPr>
              <a:t>Native Hawaiian, and Other Pacific Islander </a:t>
            </a:r>
            <a:r>
              <a:rPr lang="en-US" dirty="0"/>
              <a:t>ethnic groups (for which there are sufficient data), ranging from 15% of cancer deaths in Asian Indian men to 27% in Guamanian men.</a:t>
            </a:r>
          </a:p>
          <a:p>
            <a:endParaRPr lang="en-US" dirty="0"/>
          </a:p>
        </p:txBody>
      </p:sp>
      <p:sp>
        <p:nvSpPr>
          <p:cNvPr id="4" name="Slide Number Placeholder 3"/>
          <p:cNvSpPr>
            <a:spLocks noGrp="1"/>
          </p:cNvSpPr>
          <p:nvPr>
            <p:ph type="sldNum" sz="quarter" idx="5"/>
          </p:nvPr>
        </p:nvSpPr>
        <p:spPr/>
        <p:txBody>
          <a:bodyPr/>
          <a:lstStyle/>
          <a:p>
            <a:fld id="{EFA13F13-64C3-4F71-8D85-9967495BD473}" type="slidenum">
              <a:rPr lang="en-US" smtClean="0"/>
              <a:t>5</a:t>
            </a:fld>
            <a:endParaRPr lang="en-US"/>
          </a:p>
        </p:txBody>
      </p:sp>
    </p:spTree>
    <p:extLst>
      <p:ext uri="{BB962C8B-B14F-4D97-AF65-F5344CB8AC3E}">
        <p14:creationId xmlns:p14="http://schemas.microsoft.com/office/powerpoint/2010/main" val="280006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Asian American, </a:t>
            </a:r>
            <a:r>
              <a:rPr lang="en-US" sz="1200" dirty="0">
                <a:latin typeface="+mn-lt"/>
              </a:rPr>
              <a:t>Native Hawaiian, and Other Pacific Islander</a:t>
            </a:r>
            <a:r>
              <a:rPr lang="en-US" dirty="0"/>
              <a:t> women, lung cancer is the leading cause of cancer death except in Filipino, Asian Indian, Samoan, and Guamanian women, among whom breast cancer leads. </a:t>
            </a:r>
          </a:p>
          <a:p>
            <a:endParaRPr lang="en-US" dirty="0"/>
          </a:p>
        </p:txBody>
      </p:sp>
      <p:sp>
        <p:nvSpPr>
          <p:cNvPr id="4" name="Slide Number Placeholder 3"/>
          <p:cNvSpPr>
            <a:spLocks noGrp="1"/>
          </p:cNvSpPr>
          <p:nvPr>
            <p:ph type="sldNum" sz="quarter" idx="5"/>
          </p:nvPr>
        </p:nvSpPr>
        <p:spPr/>
        <p:txBody>
          <a:bodyPr/>
          <a:lstStyle/>
          <a:p>
            <a:fld id="{EFA13F13-64C3-4F71-8D85-9967495BD473}" type="slidenum">
              <a:rPr lang="en-US" smtClean="0"/>
              <a:t>6</a:t>
            </a:fld>
            <a:endParaRPr lang="en-US"/>
          </a:p>
        </p:txBody>
      </p:sp>
    </p:spTree>
    <p:extLst>
      <p:ext uri="{BB962C8B-B14F-4D97-AF65-F5344CB8AC3E}">
        <p14:creationId xmlns:p14="http://schemas.microsoft.com/office/powerpoint/2010/main" val="342767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Asian American, </a:t>
            </a:r>
            <a:r>
              <a:rPr lang="en-US" sz="1200" dirty="0">
                <a:latin typeface="+mn-lt"/>
              </a:rPr>
              <a:t>Native Hawaiian, and Other Pacific Islander </a:t>
            </a:r>
            <a:r>
              <a:rPr lang="en-US" dirty="0"/>
              <a:t>ethnic groups (with the exception of Asian Indian people) have lower overall 5-year relative cancer survival compared to White individuals (69%), with rates as low as 40% to 48% among Hmong, Laotian, Cambodian, and Tongan.</a:t>
            </a:r>
          </a:p>
          <a:p>
            <a:r>
              <a:rPr lang="en-US" dirty="0"/>
              <a:t>For breast cancer (figure to the right), 5-year relative survival ranges from 72%-74% in Tongan, Chamorro/Guamanian, and Samoan women to 94% in Japanese women (93% in White individuals); similarly, colorectal cancer survival ranges from 48% in Cambodian individuals to 71% in Pakistani individuals (65% in White individuals).</a:t>
            </a:r>
          </a:p>
          <a:p>
            <a:endParaRPr lang="en-US" dirty="0"/>
          </a:p>
        </p:txBody>
      </p:sp>
      <p:sp>
        <p:nvSpPr>
          <p:cNvPr id="4" name="Slide Number Placeholder 3"/>
          <p:cNvSpPr>
            <a:spLocks noGrp="1"/>
          </p:cNvSpPr>
          <p:nvPr>
            <p:ph type="sldNum" sz="quarter" idx="5"/>
          </p:nvPr>
        </p:nvSpPr>
        <p:spPr/>
        <p:txBody>
          <a:bodyPr/>
          <a:lstStyle/>
          <a:p>
            <a:fld id="{EFA13F13-64C3-4F71-8D85-9967495BD473}" type="slidenum">
              <a:rPr lang="en-US" smtClean="0"/>
              <a:t>7</a:t>
            </a:fld>
            <a:endParaRPr lang="en-US"/>
          </a:p>
        </p:txBody>
      </p:sp>
    </p:spTree>
    <p:extLst>
      <p:ext uri="{BB962C8B-B14F-4D97-AF65-F5344CB8AC3E}">
        <p14:creationId xmlns:p14="http://schemas.microsoft.com/office/powerpoint/2010/main" val="356006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largest disparities in stage distribution are for breast cancer, with localized-stage disease diagnosed in 47% to 55% of Samoan, Tongan, Laotian, Chamorro/Guamanian, Hmong, and Pakistani women versus 73% of Japanese women (68% of White women). </a:t>
            </a:r>
            <a:r>
              <a:rPr lang="en-US" sz="1200" b="0" i="0" u="none" strike="noStrike" baseline="0" dirty="0">
                <a:latin typeface="+mn-lt"/>
              </a:rPr>
              <a:t>Japanese individuals are most similar to Whites in terms of stage at diagnosis except for lung cancer, which is diagnosed at a distant stage or is </a:t>
            </a:r>
            <a:r>
              <a:rPr lang="en-US" sz="1200" b="0" i="0" u="none" strike="noStrike" baseline="0" dirty="0" err="1">
                <a:latin typeface="+mn-lt"/>
              </a:rPr>
              <a:t>unstaged</a:t>
            </a:r>
            <a:r>
              <a:rPr lang="en-US" sz="1200" b="0" i="0" u="none" strike="noStrike" baseline="0" dirty="0">
                <a:latin typeface="+mn-lt"/>
              </a:rPr>
              <a:t> in 60% of Japanese individuals versus 51% of White individuals.</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EFA13F13-64C3-4F71-8D85-9967495BD473}" type="slidenum">
              <a:rPr lang="en-US" smtClean="0"/>
              <a:t>8</a:t>
            </a:fld>
            <a:endParaRPr lang="en-US"/>
          </a:p>
        </p:txBody>
      </p:sp>
    </p:spTree>
    <p:extLst>
      <p:ext uri="{BB962C8B-B14F-4D97-AF65-F5344CB8AC3E}">
        <p14:creationId xmlns:p14="http://schemas.microsoft.com/office/powerpoint/2010/main" val="1489138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cancer risk factors and screening data are limited to a few Asian ethnic groups. This figure cancer screening prevalence among Asian Indian, Chinese, Filipino, and Other Asian individuals compared to White individuals. Cancer screening is generally lower among Asian Indian and Chinese individuals compared to White individuals. </a:t>
            </a:r>
          </a:p>
          <a:p>
            <a:endParaRPr lang="en-US" dirty="0"/>
          </a:p>
        </p:txBody>
      </p:sp>
      <p:sp>
        <p:nvSpPr>
          <p:cNvPr id="4" name="Slide Number Placeholder 3"/>
          <p:cNvSpPr>
            <a:spLocks noGrp="1"/>
          </p:cNvSpPr>
          <p:nvPr>
            <p:ph type="sldNum" sz="quarter" idx="5"/>
          </p:nvPr>
        </p:nvSpPr>
        <p:spPr/>
        <p:txBody>
          <a:bodyPr/>
          <a:lstStyle/>
          <a:p>
            <a:fld id="{EFA13F13-64C3-4F71-8D85-9967495BD473}" type="slidenum">
              <a:rPr lang="en-US" smtClean="0"/>
              <a:t>9</a:t>
            </a:fld>
            <a:endParaRPr lang="en-US"/>
          </a:p>
        </p:txBody>
      </p:sp>
    </p:spTree>
    <p:extLst>
      <p:ext uri="{BB962C8B-B14F-4D97-AF65-F5344CB8AC3E}">
        <p14:creationId xmlns:p14="http://schemas.microsoft.com/office/powerpoint/2010/main" val="340812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5ED8-07D6-541E-8191-D7649416E4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649AD6-852F-E924-2D60-FA38C3016B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C237AE-6F1B-B4C6-BF52-77D8A45B9BDB}"/>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5" name="Footer Placeholder 4">
            <a:extLst>
              <a:ext uri="{FF2B5EF4-FFF2-40B4-BE49-F238E27FC236}">
                <a16:creationId xmlns:a16="http://schemas.microsoft.com/office/drawing/2014/main" id="{AEED88C1-7BC7-0937-2686-09B213518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252AD-AE39-918A-D959-F44AC4EEF26A}"/>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228183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1A64-A448-7587-F103-184C6D847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C5742B-C15F-6BEF-2FB9-6AF90CD84C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D978D-A775-96A0-E104-FDB3B0969C06}"/>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5" name="Footer Placeholder 4">
            <a:extLst>
              <a:ext uri="{FF2B5EF4-FFF2-40B4-BE49-F238E27FC236}">
                <a16:creationId xmlns:a16="http://schemas.microsoft.com/office/drawing/2014/main" id="{2B491D6C-BDAC-579B-525F-0298FF6F5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737DD-552E-784E-1E8F-C8F568BA5D89}"/>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373982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9B57E-EBB6-FE71-7CB1-F0216B8749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D474B-1044-B3EA-56F9-095067D97F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06D7B-BE66-28FB-EB77-6044192EA872}"/>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5" name="Footer Placeholder 4">
            <a:extLst>
              <a:ext uri="{FF2B5EF4-FFF2-40B4-BE49-F238E27FC236}">
                <a16:creationId xmlns:a16="http://schemas.microsoft.com/office/drawing/2014/main" id="{592DD38B-E21A-3ADF-3D1E-5F5F59143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3C7C6-3209-A94A-BB8A-F925FF7BB60B}"/>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17738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EEC0-8096-4A8C-BE4F-619110749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119005-5C9B-6971-DA83-6D2A29A88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52987-C8D9-B0EF-213E-172B950BF919}"/>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5" name="Footer Placeholder 4">
            <a:extLst>
              <a:ext uri="{FF2B5EF4-FFF2-40B4-BE49-F238E27FC236}">
                <a16:creationId xmlns:a16="http://schemas.microsoft.com/office/drawing/2014/main" id="{4AD78E02-A471-4902-7A99-AB533B57E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3B57C-5493-69A7-EBB0-13A211F295B4}"/>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35701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75CF-D03B-746B-8A08-8D35637025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076846-51FC-F46E-CF44-3DAAD27116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3B9C6-17F5-02AB-C936-4BBFCA822CA7}"/>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5" name="Footer Placeholder 4">
            <a:extLst>
              <a:ext uri="{FF2B5EF4-FFF2-40B4-BE49-F238E27FC236}">
                <a16:creationId xmlns:a16="http://schemas.microsoft.com/office/drawing/2014/main" id="{2BEC6CF6-A822-67BC-F94F-96BE984DD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94C85-7140-5273-6FD2-DBF649D692C5}"/>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27209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5948-D95A-3090-3858-40AA8695D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AEB82-2088-A4CE-06D0-AB7DD9B4D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E79E45-31CF-AEC9-5921-64150FFCC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428ADE-5F65-B99E-63A8-2F45761E17B4}"/>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6" name="Footer Placeholder 5">
            <a:extLst>
              <a:ext uri="{FF2B5EF4-FFF2-40B4-BE49-F238E27FC236}">
                <a16:creationId xmlns:a16="http://schemas.microsoft.com/office/drawing/2014/main" id="{A367108D-090E-FE55-3C28-9913C3213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254A04-7978-5E23-3866-C10B78EEA543}"/>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88631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9A9B-99F1-381D-7AA8-41B2CC77AF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3D5C3F-A20A-C4CB-9A47-8054B7593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8E3C5-EFE3-7E4B-F975-0B919FF1DD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3B3A8-6428-5D6A-3294-611F631AE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6010E-F6FD-0F8B-6FED-41144BDDBC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02A6D3-4547-49D8-1998-583BC2BD2352}"/>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8" name="Footer Placeholder 7">
            <a:extLst>
              <a:ext uri="{FF2B5EF4-FFF2-40B4-BE49-F238E27FC236}">
                <a16:creationId xmlns:a16="http://schemas.microsoft.com/office/drawing/2014/main" id="{92B59E9C-2FBA-6FAF-8BC5-534B8799DF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D20B4C-72C3-9EE4-4678-5F9EBB880D41}"/>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9942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A5E0-3FC6-ADAF-B71E-30E33C23A2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855A68-A995-FD72-571A-64BC3862AED3}"/>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4" name="Footer Placeholder 3">
            <a:extLst>
              <a:ext uri="{FF2B5EF4-FFF2-40B4-BE49-F238E27FC236}">
                <a16:creationId xmlns:a16="http://schemas.microsoft.com/office/drawing/2014/main" id="{71278FAE-A218-EFF2-B98D-9A5222DF9E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08946-3CE6-0611-7A20-D70E67746FF7}"/>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427906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820C1D-896F-900B-ECF2-97DD9AC627CD}"/>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3" name="Footer Placeholder 2">
            <a:extLst>
              <a:ext uri="{FF2B5EF4-FFF2-40B4-BE49-F238E27FC236}">
                <a16:creationId xmlns:a16="http://schemas.microsoft.com/office/drawing/2014/main" id="{0A3EFAB0-84CB-E3E8-424A-3E5AFF65E2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DCE8E-904C-2722-C9E3-F96E53EDDF1F}"/>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107810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4208-D6B9-5C36-57C5-908725FDE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DE7A8-E426-7D13-DCAB-FE94A7F53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8F743-2209-C112-230C-673C4129F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FA720-38E8-D882-6CF4-8A8A838D1045}"/>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6" name="Footer Placeholder 5">
            <a:extLst>
              <a:ext uri="{FF2B5EF4-FFF2-40B4-BE49-F238E27FC236}">
                <a16:creationId xmlns:a16="http://schemas.microsoft.com/office/drawing/2014/main" id="{77183C03-7CAF-7DC2-18B2-CEC12853E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D1F47-C5BC-EA44-A418-AACFA7BF7D1C}"/>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94007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5FE9-1C48-E6F7-A784-3AAE26DA6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5D1685-8451-20B2-D905-1C8BE79F0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FAC3B1-F267-12BB-CA74-811968D0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E9905-DC4B-AB6D-C906-FCE1FFDA7F31}"/>
              </a:ext>
            </a:extLst>
          </p:cNvPr>
          <p:cNvSpPr>
            <a:spLocks noGrp="1"/>
          </p:cNvSpPr>
          <p:nvPr>
            <p:ph type="dt" sz="half" idx="10"/>
          </p:nvPr>
        </p:nvSpPr>
        <p:spPr/>
        <p:txBody>
          <a:bodyPr/>
          <a:lstStyle/>
          <a:p>
            <a:fld id="{12684C9F-91BE-4D95-8D53-6286B48E6FCB}" type="datetimeFigureOut">
              <a:rPr lang="en-US" smtClean="0"/>
              <a:t>5/7/2024</a:t>
            </a:fld>
            <a:endParaRPr lang="en-US"/>
          </a:p>
        </p:txBody>
      </p:sp>
      <p:sp>
        <p:nvSpPr>
          <p:cNvPr id="6" name="Footer Placeholder 5">
            <a:extLst>
              <a:ext uri="{FF2B5EF4-FFF2-40B4-BE49-F238E27FC236}">
                <a16:creationId xmlns:a16="http://schemas.microsoft.com/office/drawing/2014/main" id="{AB4F26CC-AD5F-1C75-E1C0-B5078819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72DB5-E6DA-9276-40A0-FE027CD4A1B5}"/>
              </a:ext>
            </a:extLst>
          </p:cNvPr>
          <p:cNvSpPr>
            <a:spLocks noGrp="1"/>
          </p:cNvSpPr>
          <p:nvPr>
            <p:ph type="sldNum" sz="quarter" idx="12"/>
          </p:nvPr>
        </p:nvSpPr>
        <p:spPr/>
        <p:txBody>
          <a:bodyPr/>
          <a:lstStyle/>
          <a:p>
            <a:fld id="{308EF6DA-3B48-4C0C-A444-2CD146A0E407}" type="slidenum">
              <a:rPr lang="en-US" smtClean="0"/>
              <a:t>‹#›</a:t>
            </a:fld>
            <a:endParaRPr lang="en-US"/>
          </a:p>
        </p:txBody>
      </p:sp>
    </p:spTree>
    <p:extLst>
      <p:ext uri="{BB962C8B-B14F-4D97-AF65-F5344CB8AC3E}">
        <p14:creationId xmlns:p14="http://schemas.microsoft.com/office/powerpoint/2010/main" val="302355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62E773-4B9D-C9B1-44EF-8CC8D9DDC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99B804-67D4-0918-D707-7F64B50B1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8661F-04FF-F337-40FE-2287B870C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84C9F-91BE-4D95-8D53-6286B48E6FCB}" type="datetimeFigureOut">
              <a:rPr lang="en-US" smtClean="0"/>
              <a:t>5/7/2024</a:t>
            </a:fld>
            <a:endParaRPr lang="en-US"/>
          </a:p>
        </p:txBody>
      </p:sp>
      <p:sp>
        <p:nvSpPr>
          <p:cNvPr id="5" name="Footer Placeholder 4">
            <a:extLst>
              <a:ext uri="{FF2B5EF4-FFF2-40B4-BE49-F238E27FC236}">
                <a16:creationId xmlns:a16="http://schemas.microsoft.com/office/drawing/2014/main" id="{513BE8CC-D30B-B6E5-EE36-03765E70E9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E9970F-88DF-6BAA-8995-4E6CD9580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F6DA-3B48-4C0C-A444-2CD146A0E407}" type="slidenum">
              <a:rPr lang="en-US" smtClean="0"/>
              <a:t>‹#›</a:t>
            </a:fld>
            <a:endParaRPr lang="en-US"/>
          </a:p>
        </p:txBody>
      </p:sp>
    </p:spTree>
    <p:extLst>
      <p:ext uri="{BB962C8B-B14F-4D97-AF65-F5344CB8AC3E}">
        <p14:creationId xmlns:p14="http://schemas.microsoft.com/office/powerpoint/2010/main" val="282015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smiling with a person in glasses&#10;&#10;Description automatically generated with medium confidence">
            <a:extLst>
              <a:ext uri="{FF2B5EF4-FFF2-40B4-BE49-F238E27FC236}">
                <a16:creationId xmlns:a16="http://schemas.microsoft.com/office/drawing/2014/main" id="{066001DD-4D2E-477B-1DD3-A27C8FF605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68778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aph of smoking and weight loss&#10;&#10;Description automatically generated">
            <a:extLst>
              <a:ext uri="{FF2B5EF4-FFF2-40B4-BE49-F238E27FC236}">
                <a16:creationId xmlns:a16="http://schemas.microsoft.com/office/drawing/2014/main" id="{808C8A76-72BA-2DE6-E163-4F4F8E09886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78657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aph of cancer risk factors&#10;&#10;Description automatically generated">
            <a:extLst>
              <a:ext uri="{FF2B5EF4-FFF2-40B4-BE49-F238E27FC236}">
                <a16:creationId xmlns:a16="http://schemas.microsoft.com/office/drawing/2014/main" id="{8AF7CB91-2DDF-BD2C-7444-80C46352765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57856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hart&#10;&#10;Description automatically generated">
            <a:extLst>
              <a:ext uri="{FF2B5EF4-FFF2-40B4-BE49-F238E27FC236}">
                <a16:creationId xmlns:a16="http://schemas.microsoft.com/office/drawing/2014/main" id="{1230F86A-96ED-AF3C-4E6D-F263EF3CE14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57722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hart&#10;&#10;Description automatically generated">
            <a:extLst>
              <a:ext uri="{FF2B5EF4-FFF2-40B4-BE49-F238E27FC236}">
                <a16:creationId xmlns:a16="http://schemas.microsoft.com/office/drawing/2014/main" id="{36E67828-ACA8-15A0-07DD-11B7101CA1E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77244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aph of cancer&#10;&#10;Description automatically generated">
            <a:extLst>
              <a:ext uri="{FF2B5EF4-FFF2-40B4-BE49-F238E27FC236}">
                <a16:creationId xmlns:a16="http://schemas.microsoft.com/office/drawing/2014/main" id="{36F394D8-0D09-5CA4-FD58-6CA3B4EEEA7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40472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aph of cancer&#10;&#10;Description automatically generated with medium confidence">
            <a:extLst>
              <a:ext uri="{FF2B5EF4-FFF2-40B4-BE49-F238E27FC236}">
                <a16:creationId xmlns:a16="http://schemas.microsoft.com/office/drawing/2014/main" id="{EF08C455-BF5B-1E72-21A9-72281A01F15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444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aph of cancer&#10;&#10;Description automatically generated with medium confidence">
            <a:extLst>
              <a:ext uri="{FF2B5EF4-FFF2-40B4-BE49-F238E27FC236}">
                <a16:creationId xmlns:a16="http://schemas.microsoft.com/office/drawing/2014/main" id="{60DFDDB8-C02D-97F4-0D87-89869367971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08267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aph of different colored bars&#10;&#10;Description automatically generated with medium confidence">
            <a:extLst>
              <a:ext uri="{FF2B5EF4-FFF2-40B4-BE49-F238E27FC236}">
                <a16:creationId xmlns:a16="http://schemas.microsoft.com/office/drawing/2014/main" id="{6C9A5BE4-7D90-10CA-F9D8-AA913A872BA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39458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graph&#10;&#10;Description automatically generated">
            <a:extLst>
              <a:ext uri="{FF2B5EF4-FFF2-40B4-BE49-F238E27FC236}">
                <a16:creationId xmlns:a16="http://schemas.microsoft.com/office/drawing/2014/main" id="{78281A35-C54A-427E-4263-9C1325983D6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26420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aph of cancer screening&#10;&#10;Description automatically generated">
            <a:extLst>
              <a:ext uri="{FF2B5EF4-FFF2-40B4-BE49-F238E27FC236}">
                <a16:creationId xmlns:a16="http://schemas.microsoft.com/office/drawing/2014/main" id="{E571B069-688F-1DD8-4BAA-2EDFDE432C1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087729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02d02a4631d7c6444b6ae4d2b103f999">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edc90f693ded41e6c1629e44c187ee6"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52a891-184f-4c5c-9e97-e37702bf691a}"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EE748F-732A-40F6-84E0-E8579EC1D406}">
  <ds:schemaRefs>
    <ds:schemaRef ds:uri="http://schemas.microsoft.com/office/2006/metadata/properties"/>
    <ds:schemaRef ds:uri="http://schemas.microsoft.com/office/infopath/2007/PartnerControls"/>
    <ds:schemaRef ds:uri="11ef61ff-1dc9-4ca7-b845-84ac7e98c186"/>
    <ds:schemaRef ds:uri="e129a00c-9292-4451-9308-ea75f7972fd5"/>
  </ds:schemaRefs>
</ds:datastoreItem>
</file>

<file path=customXml/itemProps2.xml><?xml version="1.0" encoding="utf-8"?>
<ds:datastoreItem xmlns:ds="http://schemas.openxmlformats.org/officeDocument/2006/customXml" ds:itemID="{6A997362-6BCE-4EF3-BD57-98F759E3D651}">
  <ds:schemaRefs>
    <ds:schemaRef ds:uri="http://schemas.microsoft.com/sharepoint/v3/contenttype/forms"/>
  </ds:schemaRefs>
</ds:datastoreItem>
</file>

<file path=customXml/itemProps3.xml><?xml version="1.0" encoding="utf-8"?>
<ds:datastoreItem xmlns:ds="http://schemas.openxmlformats.org/officeDocument/2006/customXml" ds:itemID="{4CB2D282-DFD7-45E6-ADE1-80424511F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1025</Words>
  <Application>Microsoft Office PowerPoint</Application>
  <PresentationFormat>Widescreen</PresentationFormat>
  <Paragraphs>25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Nikita Wagle</dc:creator>
  <cp:lastModifiedBy>Nikita Wagle</cp:lastModifiedBy>
  <cp:revision>1</cp:revision>
  <dcterms:created xsi:type="dcterms:W3CDTF">2024-05-07T18:31:52Z</dcterms:created>
  <dcterms:modified xsi:type="dcterms:W3CDTF">2024-05-07T18:46:00Z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ies>
</file>